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68743" autoAdjust="0"/>
  </p:normalViewPr>
  <p:slideViewPr>
    <p:cSldViewPr>
      <p:cViewPr varScale="1">
        <p:scale>
          <a:sx n="71" d="100"/>
          <a:sy n="71" d="100"/>
        </p:scale>
        <p:origin x="3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Corbel" pitchFamily="34" charset="0"/>
            </a:rPr>
            <a:t>Cuerda verde y azul</a:t>
          </a:r>
          <a:endParaRPr lang="es-ES_tradnl" sz="2200" noProof="0" dirty="0">
            <a:latin typeface="Corbel" pitchFamily="34" charset="0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Corbel" pitchFamily="34" charset="0"/>
            </a:rPr>
            <a:t>Cortar en trozos</a:t>
          </a:r>
          <a:endParaRPr lang="es-ES_tradnl" sz="2200" noProof="0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1800" b="1" noProof="0" dirty="0" smtClean="0">
              <a:latin typeface="Corbel" pitchFamily="34" charset="0"/>
            </a:rPr>
            <a:t>Centímetros</a:t>
          </a:r>
        </a:p>
        <a:p>
          <a:pPr algn="l" defTabSz="914400">
            <a:buNone/>
          </a:pPr>
          <a:endParaRPr lang="es-ES_tradnl" sz="220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Corbel" pitchFamily="34" charset="0"/>
            </a:rPr>
            <a:t>Longitud máxima</a:t>
          </a:r>
          <a:endParaRPr lang="es-ES_tradnl" sz="2200" noProof="0" dirty="0">
            <a:latin typeface="Corbel" pitchFamily="34" charset="0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s-ES_tradnl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s-ES_tradnl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 smtClean="0">
              <a:latin typeface="Corbel" pitchFamily="34" charset="0"/>
            </a:rPr>
            <a:t>iguales</a:t>
          </a:r>
          <a:endParaRPr lang="es-ES_tradnl" sz="2200" noProof="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LinFactNeighborY="-18087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D82F44E0-3E3D-4945-B44D-E0989771C1DC}" type="presOf" srcId="{5DF8D196-4D3D-4940-9F32-682169997D7A}" destId="{87B5BDBA-3C7A-41F1-8C33-F13937A84B36}" srcOrd="0" destOrd="0" presId="urn:microsoft.com/office/officeart/2005/8/layout/pList2#1"/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2E4EDC28-B07B-4C37-B240-91344E6AC168}" type="presOf" srcId="{90C1E242-23BD-452C-B222-DCFA2D4DAE3B}" destId="{CA6E58D0-F06D-4082-9183-0F2955E6C631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5" destOrd="0" presId="urn:microsoft.com/office/officeart/2005/8/layout/pList2#1"/>
    <dgm:cxn modelId="{CE48AF1F-081C-48D9-BCC5-24881243CD1D}" type="presParOf" srcId="{78248EF9-FFBB-4EB0-94C4-16A1D0A1A170}" destId="{CDFA4098-C274-4C84-9513-F0698696D98A}" srcOrd="6" destOrd="0" presId="urn:microsoft.com/office/officeart/2005/8/layout/pList2#1"/>
    <dgm:cxn modelId="{F16D78A1-2D52-4CA6-8799-14964B5E1E1D}" type="presParOf" srcId="{CDFA4098-C274-4C84-9513-F0698696D98A}" destId="{87B5BDBA-3C7A-41F1-8C33-F13937A84B36}" srcOrd="0" destOrd="0" presId="urn:microsoft.com/office/officeart/2005/8/layout/pList2#1"/>
    <dgm:cxn modelId="{4AD916A2-F505-4061-AA3F-CCE585FD5819}" type="presParOf" srcId="{CDFA4098-C274-4C84-9513-F0698696D98A}" destId="{928528D1-DD5F-4687-9BFE-878C43D23D5D}" srcOrd="1" destOrd="0" presId="urn:microsoft.com/office/officeart/2005/8/layout/pList2#1"/>
    <dgm:cxn modelId="{9E24D239-5AFC-4068-88EE-3B66C7B774AE}" type="presParOf" srcId="{CDFA4098-C274-4C84-9513-F0698696D98A}" destId="{D88C7409-AB93-4FE3-A61D-F51EE8A4B008}" srcOrd="2" destOrd="0" presId="urn:microsoft.com/office/officeart/2005/8/layout/pList2#1"/>
    <dgm:cxn modelId="{D16396F8-6D43-42C7-8837-D36E8CD94412}" type="presParOf" srcId="{78248EF9-FFBB-4EB0-94C4-16A1D0A1A170}" destId="{CA6E58D0-F06D-4082-9183-0F2955E6C631}" srcOrd="7" destOrd="0" presId="urn:microsoft.com/office/officeart/2005/8/layout/pList2#1"/>
    <dgm:cxn modelId="{43C31E3B-4290-41C3-8AE9-F98891C8D5D9}" type="presParOf" srcId="{78248EF9-FFBB-4EB0-94C4-16A1D0A1A170}" destId="{8AC8F713-1879-4B70-BB31-C5C195E24471}" srcOrd="8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200" cy="1399886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6463" y="186651"/>
          <a:ext cx="1471346" cy="1026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463" y="1399886"/>
          <a:ext cx="1471346" cy="17109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Cuerda verde y azul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301712" y="1399886"/>
        <a:ext cx="1380848" cy="1665723"/>
      </dsp:txXfrm>
    </dsp:sp>
    <dsp:sp modelId="{BF646D7A-C7D0-4489-A68F-61F32B7DB0C6}">
      <dsp:nvSpPr>
        <dsp:cNvPr id="0" name=""/>
        <dsp:cNvSpPr/>
      </dsp:nvSpPr>
      <dsp:spPr>
        <a:xfrm>
          <a:off x="1874945" y="186651"/>
          <a:ext cx="1471346" cy="1026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74945" y="1399886"/>
          <a:ext cx="1471346" cy="17109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Cortar en trozos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1920194" y="1399886"/>
        <a:ext cx="1380848" cy="1665723"/>
      </dsp:txXfrm>
    </dsp:sp>
    <dsp:sp modelId="{41BC1ABA-1F87-4B1E-94EC-41724CD12655}">
      <dsp:nvSpPr>
        <dsp:cNvPr id="0" name=""/>
        <dsp:cNvSpPr/>
      </dsp:nvSpPr>
      <dsp:spPr>
        <a:xfrm>
          <a:off x="3493426" y="186651"/>
          <a:ext cx="1471346" cy="1026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493426" y="1399886"/>
          <a:ext cx="1471346" cy="17109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noProof="0" dirty="0" smtClean="0">
              <a:latin typeface="Corbel" pitchFamily="34" charset="0"/>
            </a:rPr>
            <a:t>Centímetros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200" kern="1200" noProof="0" dirty="0">
            <a:latin typeface="Corbel" pitchFamily="34" charset="0"/>
          </a:endParaRPr>
        </a:p>
      </dsp:txBody>
      <dsp:txXfrm rot="10800000">
        <a:off x="3538675" y="1399886"/>
        <a:ext cx="1380848" cy="1665723"/>
      </dsp:txXfrm>
    </dsp:sp>
    <dsp:sp modelId="{D88C7409-AB93-4FE3-A61D-F51EE8A4B008}">
      <dsp:nvSpPr>
        <dsp:cNvPr id="0" name=""/>
        <dsp:cNvSpPr/>
      </dsp:nvSpPr>
      <dsp:spPr>
        <a:xfrm>
          <a:off x="5111908" y="186651"/>
          <a:ext cx="1471346" cy="1026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111908" y="1399886"/>
          <a:ext cx="1471346" cy="17109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Longitud máxima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5157157" y="1399886"/>
        <a:ext cx="1380848" cy="1665723"/>
      </dsp:txXfrm>
    </dsp:sp>
    <dsp:sp modelId="{B68F94D2-D73D-420A-802B-DFDC9BE4ED4C}">
      <dsp:nvSpPr>
        <dsp:cNvPr id="0" name=""/>
        <dsp:cNvSpPr/>
      </dsp:nvSpPr>
      <dsp:spPr>
        <a:xfrm>
          <a:off x="6730389" y="186651"/>
          <a:ext cx="1471346" cy="10265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730389" y="1399886"/>
          <a:ext cx="1471346" cy="1710972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 smtClean="0">
              <a:latin typeface="Corbel" pitchFamily="34" charset="0"/>
            </a:rPr>
            <a:t>iguales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6775638" y="1399886"/>
        <a:ext cx="1380848" cy="1665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  <p:extLst>
      <p:ext uri="{BB962C8B-B14F-4D97-AF65-F5344CB8AC3E}">
        <p14:creationId xmlns:p14="http://schemas.microsoft.com/office/powerpoint/2010/main" val="370341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71723356"/>
              </p:ext>
            </p:extLst>
          </p:nvPr>
        </p:nvGraphicFramePr>
        <p:xfrm>
          <a:off x="450912" y="1686293"/>
          <a:ext cx="8458200" cy="311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27584" y="11663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A continuación te doy un vocabulario específico que debe figurar en el enunciado de un problema y otro vocabulario que debe figurar en la pregunta, resuélvelo hallando el máximo común divisor,  dividiendo y sumando. Debes escribir el enunciado del problema y resolverlo.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27584" y="1316961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ENUNCIADO: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5156" y="5077765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PREGUNTA: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LONGITUD MÁXIMA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</a:rPr>
              <a:t>CADA COLOR</a:t>
            </a:r>
          </a:p>
        </p:txBody>
      </p:sp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Lista de imágenes animadas con fichas de texto de color</Template>
  <TotalTime>0</TotalTime>
  <Words>65</Words>
  <Application>Microsoft Office PowerPoint</Application>
  <PresentationFormat>Presentación en pantalla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Corbel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2016-05-21T07:34:40Z</dcterms:created>
  <dcterms:modified xsi:type="dcterms:W3CDTF">2016-05-21T11:18:39Z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